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nformance="transitional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/>
  <p:notesSz cx="6858000" cy="9144000"/>
  <p:custDataLst>
    <p:tags r:id="rId2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6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68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2.png"/><Relationship Id="rId3" Type="http://schemas.openxmlformats.org/officeDocument/2006/relationships/image" Target="../media/image23.png"/><Relationship Id="rId2" Type="http://schemas.openxmlformats.org/officeDocument/2006/relationships/image" Target="../media/image6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70.png"/><Relationship Id="rId17" Type="http://schemas.openxmlformats.org/officeDocument/2006/relationships/image" Target="../media/image37.png"/><Relationship Id="rId16" Type="http://schemas.openxmlformats.org/officeDocument/2006/relationships/image" Target="../media/image36.png"/><Relationship Id="rId15" Type="http://schemas.openxmlformats.org/officeDocument/2006/relationships/image" Target="../media/image35.png"/><Relationship Id="rId14" Type="http://schemas.openxmlformats.org/officeDocument/2006/relationships/image" Target="../media/image47.pn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6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65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10.png"/><Relationship Id="rId7" Type="http://schemas.openxmlformats.org/officeDocument/2006/relationships/image" Target="../media/image73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34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42.png"/><Relationship Id="rId2" Type="http://schemas.openxmlformats.org/officeDocument/2006/relationships/image" Target="../media/image23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48.png"/><Relationship Id="rId16" Type="http://schemas.openxmlformats.org/officeDocument/2006/relationships/image" Target="../media/image37.png"/><Relationship Id="rId15" Type="http://schemas.openxmlformats.org/officeDocument/2006/relationships/image" Target="../media/image36.png"/><Relationship Id="rId14" Type="http://schemas.openxmlformats.org/officeDocument/2006/relationships/image" Target="../media/image35.png"/><Relationship Id="rId13" Type="http://schemas.openxmlformats.org/officeDocument/2006/relationships/image" Target="../media/image47.png"/><Relationship Id="rId12" Type="http://schemas.openxmlformats.org/officeDocument/2006/relationships/image" Target="../media/image33.png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51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50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37.png"/><Relationship Id="rId17" Type="http://schemas.openxmlformats.org/officeDocument/2006/relationships/image" Target="../media/image36.png"/><Relationship Id="rId16" Type="http://schemas.openxmlformats.org/officeDocument/2006/relationships/image" Target="../media/image35.png"/><Relationship Id="rId15" Type="http://schemas.openxmlformats.org/officeDocument/2006/relationships/image" Target="../media/image34.png"/><Relationship Id="rId14" Type="http://schemas.openxmlformats.org/officeDocument/2006/relationships/image" Target="../media/image33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33" y="-1893115"/>
            <a:ext cx="8642701" cy="8642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22" y="1091559"/>
            <a:ext cx="3528065" cy="280132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870959" y="2168564"/>
            <a:ext cx="3612520" cy="38930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6000"/>
              </a:lnSpc>
            </a:pPr>
            <a:r>
              <a:rPr sz="2440" kern="3800" spc="76">
                <a:solidFill>
                  <a:srgbClr val="4C4D4E">
                    <a:alpha val="100000"/>
                  </a:srgbClr>
                </a:solidFill>
                <a:latin typeface="Alibaba PuHuiTi Heavy" panose="02010800040101010101" pitchFamily="1" charset="-122"/>
                <a:ea typeface="Alibaba PuHuiTi Heavy" panose="02010800040101010101" pitchFamily="1" charset="-122"/>
              </a:rPr>
              <a:t>Vue-Cli</a:t>
            </a:r>
            <a:r>
              <a:rPr lang="en-US" sz="2440" kern="3800" spc="76">
                <a:solidFill>
                  <a:srgbClr val="4C4D4E">
                    <a:alpha val="100000"/>
                  </a:srgbClr>
                </a:solidFill>
                <a:latin typeface="Alibaba PuHuiTi Heavy" panose="02010800040101010101" pitchFamily="1" charset="-122"/>
                <a:ea typeface="Alibaba PuHuiTi Heavy" panose="02010800040101010101" pitchFamily="1" charset="-122"/>
              </a:rPr>
              <a:t>(</a:t>
            </a:r>
            <a:r>
              <a:rPr sz="2440" kern="3800" spc="76">
                <a:solidFill>
                  <a:srgbClr val="4C4D4E">
                    <a:alpha val="100000"/>
                  </a:srgbClr>
                </a:solidFill>
                <a:latin typeface="Alibaba PuHuiTi Heavy" panose="02010800040101010101" pitchFamily="1" charset="-122"/>
                <a:ea typeface="Alibaba PuHuiTi Heavy" panose="02010800040101010101" pitchFamily="1" charset="-122"/>
              </a:rPr>
              <a:t>脚手架)</a:t>
            </a:r>
            <a:endParaRPr sz="2440" kern="3800" spc="76">
              <a:solidFill>
                <a:srgbClr val="4C4D4E">
                  <a:alpha val="100000"/>
                </a:srgbClr>
              </a:solidFill>
              <a:latin typeface="Alibaba PuHuiTi Heavy" panose="02010800040101010101" pitchFamily="1" charset="-122"/>
              <a:ea typeface="Alibaba PuHuiTi Heavy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0959" y="1746089"/>
            <a:ext cx="2457432" cy="4789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8000"/>
              </a:lnSpc>
            </a:pPr>
            <a:r>
              <a:rPr sz="2370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WORK REP</a:t>
            </a:r>
            <a:r>
              <a:rPr sz="2370" kern="100" spc="0">
                <a:solidFill>
                  <a:srgbClr val="3475ED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ORT</a:t>
            </a:r>
            <a:endParaRPr sz="2370" kern="100" spc="0">
              <a:solidFill>
                <a:srgbClr val="3475ED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70" y="2682049"/>
            <a:ext cx="1602839" cy="5462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1575" y="2812827"/>
            <a:ext cx="1149939" cy="2846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7000"/>
              </a:lnSpc>
            </a:pPr>
            <a:r>
              <a:rPr sz="1105" kern="100" spc="0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汇报人：熊嘉</a:t>
            </a:r>
            <a:endParaRPr sz="1105" kern="100" spc="0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836" y="1550754"/>
            <a:ext cx="213378" cy="213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659" y="780560"/>
            <a:ext cx="552096" cy="5520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05680" y="1482725"/>
            <a:ext cx="1551940" cy="2457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10" kern="286" spc="5">
                <a:solidFill>
                  <a:srgbClr val="6CBAFE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C4D·立·体·风</a:t>
            </a:r>
            <a:endParaRPr sz="1010" kern="286" spc="5">
              <a:solidFill>
                <a:srgbClr val="6CBAFE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931" y="1597557"/>
            <a:ext cx="744050" cy="162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6373" y="4025553"/>
            <a:ext cx="572072" cy="5720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0642" y="3900044"/>
            <a:ext cx="251017" cy="2510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8435" y="1731690"/>
            <a:ext cx="513148" cy="5131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767" y="3608593"/>
            <a:ext cx="580325" cy="5803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1251" y="3986643"/>
            <a:ext cx="385295" cy="38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24" y="-404320"/>
            <a:ext cx="1187456" cy="11874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2402" y="265652"/>
            <a:ext cx="3248100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自定义配置项(Vue版本选择)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" y="241181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792099"/>
            <a:ext cx="8805966" cy="1440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48" y="869013"/>
            <a:ext cx="8234781" cy="12568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2308002"/>
            <a:ext cx="1187456" cy="11874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2402" y="2977991"/>
            <a:ext cx="3901431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自定义配置项(Vue路由模式选择)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953512"/>
            <a:ext cx="662592" cy="5509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41" y="3504438"/>
            <a:ext cx="8805966" cy="15588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115" y="3535060"/>
            <a:ext cx="8198995" cy="14975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-404336"/>
            <a:ext cx="1187456" cy="11874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2402" y="265652"/>
            <a:ext cx="3752947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自定义配置项(Css预处理器选择)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41173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792099"/>
            <a:ext cx="8805966" cy="1440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2308002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977991"/>
            <a:ext cx="4534965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自定义配置项(代码风格,格式校验选择)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953512"/>
            <a:ext cx="662592" cy="550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41" y="3504438"/>
            <a:ext cx="8805966" cy="15588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7" y="837628"/>
            <a:ext cx="7800893" cy="13490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87" y="3405473"/>
            <a:ext cx="7854789" cy="16577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-404336"/>
            <a:ext cx="1187456" cy="11874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2402" y="265652"/>
            <a:ext cx="3752947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自定义配置项(配置文件存放处)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41173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792099"/>
            <a:ext cx="8805966" cy="1440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2308002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767060"/>
            <a:ext cx="4534965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自定义配置项(是否保存次预设)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1" y="2678049"/>
            <a:ext cx="662592" cy="550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41" y="3228975"/>
            <a:ext cx="8805966" cy="18755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87" y="835247"/>
            <a:ext cx="7543452" cy="13537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709" y="3228975"/>
            <a:ext cx="7574419" cy="17937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-404336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65652"/>
            <a:ext cx="3248100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创建完成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41173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792099"/>
            <a:ext cx="8805966" cy="4310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45" y="905256"/>
            <a:ext cx="7663979" cy="40844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80" y="2422653"/>
            <a:ext cx="361639" cy="361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2" y="1257355"/>
            <a:ext cx="1242527" cy="1242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416" y="1553823"/>
            <a:ext cx="1695832" cy="16958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200" y="2659123"/>
            <a:ext cx="1356117" cy="13561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909" y="2127136"/>
            <a:ext cx="1356117" cy="1356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979" y="918777"/>
            <a:ext cx="958552" cy="958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3034" y="1747408"/>
            <a:ext cx="6335928" cy="11900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155368" y="2561968"/>
            <a:ext cx="1287347" cy="14033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2559" y="1462087"/>
            <a:ext cx="673242" cy="66604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460000">
            <a:off x="1720988" y="3215690"/>
            <a:ext cx="629741" cy="4657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91" y="1358250"/>
            <a:ext cx="552096" cy="5520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48992" y="-356634"/>
            <a:ext cx="1126131" cy="112613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8191" y="2889481"/>
            <a:ext cx="1118164" cy="11181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091" y="3899989"/>
            <a:ext cx="552096" cy="5520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3358" y="918777"/>
            <a:ext cx="204360" cy="2043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58296" y="2499883"/>
            <a:ext cx="157509" cy="1577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0040" y="1258133"/>
            <a:ext cx="96422" cy="965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8604" y="3448563"/>
            <a:ext cx="157509" cy="15778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987500" y="2048827"/>
            <a:ext cx="3708428" cy="58873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创建项目(图形界面方式)</a:t>
            </a:r>
            <a:endParaRPr sz="229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74608" y="2181558"/>
            <a:ext cx="1211464" cy="3803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3000"/>
              </a:lnSpc>
            </a:pPr>
            <a:r>
              <a:rPr sz="1805" kern="100" spc="0">
                <a:solidFill>
                  <a:srgbClr val="2E72F2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PART.04</a:t>
            </a:r>
            <a:endParaRPr sz="1805" kern="100" spc="0">
              <a:solidFill>
                <a:srgbClr val="2E72F2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00000">
            <a:off x="3764790" y="1432126"/>
            <a:ext cx="386118" cy="2855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" y="1272682"/>
            <a:ext cx="8805966" cy="328125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1352" y="1686020"/>
            <a:ext cx="7981508" cy="23204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官网:http://nodejs.cn/download/​找到相应版本进行下载,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下载后检测是否已经安装完成,打开CMD,输入node -v 显示版本号就说明安装好node了,node安装好接下来就可以安装Vue-cli​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 npm install -g @vue/cli  or yarn global add @vue/cli (二者都行)​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检测是否安装成功Vue-cli,vue --version(查看版本号确定已安装) 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243" y="-404336"/>
            <a:ext cx="1187456" cy="11874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2402" y="265652"/>
            <a:ext cx="3248100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创建项目(图形界面方式)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241173"/>
            <a:ext cx="662592" cy="5509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43" y="-404336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65652"/>
            <a:ext cx="3248100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创建项目(图形界面方式)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69" y="241173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69" y="792099"/>
            <a:ext cx="8805966" cy="43107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477" y="835533"/>
            <a:ext cx="7056950" cy="42238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209" y="-1699700"/>
            <a:ext cx="8642701" cy="8642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42" y="769670"/>
            <a:ext cx="3747400" cy="362019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60857" y="2509987"/>
            <a:ext cx="2710859" cy="33999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0000"/>
              </a:lnSpc>
            </a:pPr>
            <a:r>
              <a:rPr sz="1830" kern="3800" spc="76">
                <a:solidFill>
                  <a:srgbClr val="4C4D4E">
                    <a:alpha val="100000"/>
                  </a:srgbClr>
                </a:solidFill>
                <a:latin typeface="Alibaba PuHuiTi Heavy" panose="02010800040101010101" pitchFamily="1" charset="-122"/>
                <a:ea typeface="Alibaba PuHuiTi Heavy" panose="02010800040101010101" pitchFamily="1" charset="-122"/>
              </a:rPr>
              <a:t>谢谢观看</a:t>
            </a:r>
            <a:endParaRPr sz="1830" kern="3800" spc="76">
              <a:solidFill>
                <a:srgbClr val="4C4D4E">
                  <a:alpha val="100000"/>
                </a:srgbClr>
              </a:solidFill>
              <a:latin typeface="Alibaba PuHuiTi Heavy" panose="02010800040101010101" pitchFamily="1" charset="-122"/>
              <a:ea typeface="Alibaba PuHuiTi Heavy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0857" y="1779592"/>
            <a:ext cx="4105736" cy="90211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28000"/>
              </a:lnSpc>
            </a:pPr>
            <a:r>
              <a:rPr sz="4470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THANK </a:t>
            </a:r>
            <a:r>
              <a:rPr sz="4470" kern="100" spc="0">
                <a:solidFill>
                  <a:srgbClr val="3475ED">
                    <a:alpha val="100000"/>
                  </a:srgbClr>
                </a:solidFill>
                <a:latin typeface="Alibaba Sans" panose="02010800040101010101" pitchFamily="1" charset="-122"/>
                <a:ea typeface="Alibaba Sans" panose="02010800040101010101" pitchFamily="1" charset="-122"/>
              </a:rPr>
              <a:t>YOU</a:t>
            </a:r>
            <a:endParaRPr sz="4470" kern="100" spc="0">
              <a:solidFill>
                <a:srgbClr val="3475ED">
                  <a:alpha val="100000"/>
                </a:srgbClr>
              </a:solidFill>
              <a:latin typeface="Alibaba Sans" panose="02010800040101010101" pitchFamily="1" charset="-122"/>
              <a:ea typeface="Alibaba Sans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2" y="3154977"/>
            <a:ext cx="1602839" cy="54622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4302" y="3281781"/>
            <a:ext cx="1149939" cy="28465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7000"/>
              </a:lnSpc>
            </a:pPr>
            <a:r>
              <a:rPr sz="1105" kern="100" spc="0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汇报人：熊嘉</a:t>
            </a:r>
            <a:endParaRPr sz="1105" kern="100" spc="0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45" y="1778940"/>
            <a:ext cx="552096" cy="5520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60238" y="1519481"/>
            <a:ext cx="1064590" cy="24571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10" kern="286" spc="5">
                <a:solidFill>
                  <a:srgbClr val="6CBAFE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C4D·立·体·风</a:t>
            </a:r>
            <a:endParaRPr sz="1010" kern="286" spc="5">
              <a:solidFill>
                <a:srgbClr val="6CBAFE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829" y="1631060"/>
            <a:ext cx="744050" cy="162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1933" y="3970391"/>
            <a:ext cx="567494" cy="5674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8435" y="1731690"/>
            <a:ext cx="513148" cy="5131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768" y="4141434"/>
            <a:ext cx="631295" cy="63129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299" y="216702"/>
            <a:ext cx="561440" cy="4918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9775" y="2615446"/>
            <a:ext cx="228669" cy="2286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2946" y="2977919"/>
            <a:ext cx="328327" cy="3283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0945" y="3731456"/>
            <a:ext cx="238934" cy="238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455" y="855491"/>
            <a:ext cx="4793455" cy="4793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746430" y="2079012"/>
            <a:ext cx="461134" cy="4508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277" y="1552378"/>
            <a:ext cx="1119081" cy="4372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93" y="1847519"/>
            <a:ext cx="3001633" cy="162480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822119" y="2603713"/>
            <a:ext cx="995072" cy="60099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8000"/>
              </a:lnSpc>
            </a:pPr>
            <a:r>
              <a:rPr sz="2335" kern="286" spc="5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目 录</a:t>
            </a:r>
            <a:endParaRPr sz="2335" kern="286" spc="5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8060" y="2204956"/>
            <a:ext cx="2438817" cy="53379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304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CONT</a:t>
            </a:r>
            <a:r>
              <a:rPr sz="3045" b="1" kern="100" spc="0">
                <a:solidFill>
                  <a:srgbClr val="6CBAFE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ENTS</a:t>
            </a:r>
            <a:endParaRPr sz="3045" b="1" kern="100" spc="0">
              <a:solidFill>
                <a:srgbClr val="6CBAFE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2303" y="1486566"/>
            <a:ext cx="2149927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1465" kern="286" spc="5">
                <a:solidFill>
                  <a:srgbClr val="3D3D3D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Vue-Cl简介及安装</a:t>
            </a:r>
            <a:endParaRPr sz="1465" kern="286" spc="5">
              <a:solidFill>
                <a:srgbClr val="3D3D3D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9" y="1452230"/>
            <a:ext cx="428839" cy="4288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6455" y="1579245"/>
            <a:ext cx="333375" cy="1917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1095" kern="100" spc="0">
                <a:solidFill>
                  <a:srgbClr val="FFFFFF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01</a:t>
            </a:r>
            <a:endParaRPr sz="1095" kern="100" spc="0">
              <a:solidFill>
                <a:srgbClr val="FFFFFF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82303" y="2265441"/>
            <a:ext cx="2149927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1465" kern="286" spc="5">
                <a:solidFill>
                  <a:srgbClr val="3D3D3D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使用Vue-Cl创建项目</a:t>
            </a:r>
            <a:endParaRPr sz="1465" kern="286" spc="5">
              <a:solidFill>
                <a:srgbClr val="3D3D3D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66" y="2246614"/>
            <a:ext cx="428839" cy="42883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46455" y="2365375"/>
            <a:ext cx="333375" cy="1917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1095" kern="100" spc="0">
                <a:solidFill>
                  <a:srgbClr val="FFFFFF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02</a:t>
            </a:r>
            <a:endParaRPr sz="1095" kern="100" spc="0">
              <a:solidFill>
                <a:srgbClr val="FFFFFF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82303" y="2985690"/>
            <a:ext cx="1879661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1465" kern="286" spc="5">
                <a:solidFill>
                  <a:srgbClr val="3D3D3D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自定义配置项</a:t>
            </a:r>
            <a:endParaRPr sz="1465" kern="286" spc="5">
              <a:solidFill>
                <a:srgbClr val="3D3D3D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66" y="2989087"/>
            <a:ext cx="428839" cy="42883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46455" y="3115945"/>
            <a:ext cx="340360" cy="1917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1095" kern="100" spc="0">
                <a:solidFill>
                  <a:srgbClr val="FFFFFF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03</a:t>
            </a:r>
            <a:endParaRPr sz="1095" kern="100" spc="0">
              <a:solidFill>
                <a:srgbClr val="FFFFFF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60078" y="3683349"/>
            <a:ext cx="2487760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1465" kern="286" spc="5">
                <a:solidFill>
                  <a:srgbClr val="3D3D3D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创建项目(图形界面方式)</a:t>
            </a:r>
            <a:endParaRPr sz="1465" kern="286" spc="5">
              <a:solidFill>
                <a:srgbClr val="3D3D3D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66" y="3679126"/>
            <a:ext cx="428839" cy="42883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19150" y="3795395"/>
            <a:ext cx="394970" cy="1917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1095" kern="100" spc="0">
                <a:solidFill>
                  <a:srgbClr val="FFFFFF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04</a:t>
            </a:r>
            <a:endParaRPr sz="1095" kern="100" spc="0">
              <a:solidFill>
                <a:srgbClr val="FFFFFF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9331" y="-734141"/>
            <a:ext cx="1537206" cy="15372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4393" y="3538471"/>
            <a:ext cx="710103" cy="71010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4278" y="2345775"/>
            <a:ext cx="427808" cy="4278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21" y="2283984"/>
            <a:ext cx="1242527" cy="1242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29" y="3276016"/>
            <a:ext cx="725365" cy="725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116" y="1671895"/>
            <a:ext cx="1356117" cy="1356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058" y="993836"/>
            <a:ext cx="1356117" cy="13561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979" y="918777"/>
            <a:ext cx="958552" cy="9585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034" y="1747390"/>
            <a:ext cx="5544011" cy="1190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8535" y="2452116"/>
            <a:ext cx="1511548" cy="164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867" y="1258157"/>
            <a:ext cx="796224" cy="7877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2972" y="3218545"/>
            <a:ext cx="817513" cy="6046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250" y="949937"/>
            <a:ext cx="552096" cy="5520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0753" y="4203367"/>
            <a:ext cx="1126131" cy="11261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76048" y="2982460"/>
            <a:ext cx="843801" cy="84380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4067798" y="1923589"/>
            <a:ext cx="2797723" cy="58873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8000"/>
              </a:lnSpc>
            </a:pPr>
            <a:r>
              <a:rPr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Vue-cli简介及安装</a:t>
            </a:r>
            <a:endParaRPr sz="229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64125" y="2093789"/>
            <a:ext cx="1211464" cy="3803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3000"/>
              </a:lnSpc>
            </a:pPr>
            <a:r>
              <a:rPr sz="1805" kern="100" spc="0">
                <a:solidFill>
                  <a:srgbClr val="2E72F2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PART.01</a:t>
            </a:r>
            <a:endParaRPr sz="1805" kern="100" spc="0">
              <a:solidFill>
                <a:srgbClr val="2E72F2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4655" y="2660868"/>
            <a:ext cx="552096" cy="5520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5368" y="1337027"/>
            <a:ext cx="204360" cy="2043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0974" y="3018819"/>
            <a:ext cx="157509" cy="1577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0040" y="1258133"/>
            <a:ext cx="96422" cy="965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9256" y="3325467"/>
            <a:ext cx="157509" cy="1577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24" y="-404320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65652"/>
            <a:ext cx="2664061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 Cli脚手架) 简介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" y="241181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68" y="1272682"/>
            <a:ext cx="8041981" cy="32812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3097" y="2112645"/>
            <a:ext cx="7306820" cy="11602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Vue CLI是一个官方发布 vue.js 项目脚手架,是Vue应用程序开发的标准工具,是基于Vue进行快速开发的完整系统,是基于Webpack构建,并带有合理的默认配置,可以通过项目内配置文件进行配置,使用 vue-cli 可以快速搭建Vue开发环境以及对应的webpack配置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24" y="-404320"/>
            <a:ext cx="1187456" cy="1187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2402" y="265652"/>
            <a:ext cx="4050041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 Cli使用前提(Node)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" y="241181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" y="857885"/>
            <a:ext cx="8806180" cy="3695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1352" y="1686020"/>
            <a:ext cx="7981508" cy="23204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官网:http://nodejs.cn/download/找到相应版本进行下载,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下载后检测是否已经安装完成,打开CMD,输入node -v 显示版本号就说明安装好node了,node安装好接下来就可以安装Vue-cli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 npm install -g @vue/cli  or yarn global add @vue/cli (二者都行)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​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检测是否安装成功Vue-cli,vue --version(查看版本号确定已安装) 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  <a:p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65" y="1067160"/>
            <a:ext cx="1242527" cy="12425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209" y="2014895"/>
            <a:ext cx="1695832" cy="16958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200" y="2659123"/>
            <a:ext cx="1356117" cy="1356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33" y="1578524"/>
            <a:ext cx="1356117" cy="13561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979" y="918777"/>
            <a:ext cx="958552" cy="9585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034" y="1747408"/>
            <a:ext cx="5692839" cy="1190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155368" y="2561968"/>
            <a:ext cx="1287347" cy="14033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3358" y="1354726"/>
            <a:ext cx="673242" cy="666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60000">
            <a:off x="2697889" y="3347274"/>
            <a:ext cx="700599" cy="5181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412" y="4063649"/>
            <a:ext cx="552096" cy="5520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0795" y="4178901"/>
            <a:ext cx="1126131" cy="11261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2978" y="2766384"/>
            <a:ext cx="1118164" cy="111816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065" y="1426135"/>
            <a:ext cx="552096" cy="5520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4290" y="1252545"/>
            <a:ext cx="204360" cy="20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8296" y="2499883"/>
            <a:ext cx="157509" cy="15778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0040" y="1258133"/>
            <a:ext cx="96422" cy="9659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79256" y="3325467"/>
            <a:ext cx="157509" cy="15778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2627660" y="1987359"/>
            <a:ext cx="3336942" cy="58873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58000"/>
              </a:lnSpc>
            </a:pPr>
            <a:r>
              <a:rPr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使用Vue Cli创建项目</a:t>
            </a:r>
            <a:endParaRPr sz="229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523" y="2119455"/>
            <a:ext cx="1211464" cy="3803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3000"/>
              </a:lnSpc>
            </a:pPr>
            <a:r>
              <a:rPr sz="1805" kern="100" spc="0">
                <a:solidFill>
                  <a:srgbClr val="2E72F2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PART.02</a:t>
            </a:r>
            <a:endParaRPr sz="1805" kern="100" spc="0">
              <a:solidFill>
                <a:srgbClr val="2E72F2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800000">
            <a:off x="5592420" y="1225617"/>
            <a:ext cx="349140" cy="2582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24" y="-404320"/>
            <a:ext cx="1187456" cy="11874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2402" y="265652"/>
            <a:ext cx="2756589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使用Vue-cli创建项目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" y="241181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6" y="1272682"/>
            <a:ext cx="8805966" cy="32812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1522" y="1844421"/>
            <a:ext cx="7985804" cy="29021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4000"/>
              </a:lnSpc>
            </a:pPr>
            <a:r>
              <a:rPr sz="1655" kern="100" spc="0">
                <a:solidFill>
                  <a:srgbClr val="3475ED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打开项目目录下cmd,输入 vue create 项目名</a:t>
            </a:r>
            <a:endParaRPr sz="1655" kern="100" spc="0">
              <a:solidFill>
                <a:srgbClr val="3475ED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9999">
            <a:off x="531352" y="2643949"/>
            <a:ext cx="8205994" cy="9287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35" y="1875186"/>
            <a:ext cx="1119081" cy="4372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65" y="2283984"/>
            <a:ext cx="1242527" cy="12425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429" y="3276016"/>
            <a:ext cx="725365" cy="725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850" y="1491890"/>
            <a:ext cx="1035007" cy="10350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417" y="1073625"/>
            <a:ext cx="1356117" cy="13561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3900" y="1135236"/>
            <a:ext cx="958552" cy="9585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3034" y="1747408"/>
            <a:ext cx="5979565" cy="11900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8535" y="2452116"/>
            <a:ext cx="1511548" cy="1647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0695" y="3063385"/>
            <a:ext cx="848815" cy="8397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1812" y="1385030"/>
            <a:ext cx="817513" cy="604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36765" y="1877329"/>
            <a:ext cx="945249" cy="94524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693" y="3207206"/>
            <a:ext cx="552096" cy="55209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5072" y="-322759"/>
            <a:ext cx="1126131" cy="112613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3349" y="3707911"/>
            <a:ext cx="843801" cy="8438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3280" y="3207206"/>
            <a:ext cx="552096" cy="5520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1719" y="1410152"/>
            <a:ext cx="204360" cy="20436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3463" y="3073487"/>
            <a:ext cx="157509" cy="15778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8618" y="918777"/>
            <a:ext cx="96422" cy="965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79256" y="3325467"/>
            <a:ext cx="157509" cy="15778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104132" y="1938194"/>
            <a:ext cx="3154086" cy="58873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</a:t>
            </a:r>
            <a:r>
              <a:rPr lang="en-US"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(</a:t>
            </a:r>
            <a:r>
              <a:rPr sz="229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命令行)</a:t>
            </a:r>
            <a:endParaRPr sz="229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64125" y="2093789"/>
            <a:ext cx="1211464" cy="3803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3000"/>
              </a:lnSpc>
            </a:pPr>
            <a:r>
              <a:rPr sz="1805" kern="100" spc="0">
                <a:solidFill>
                  <a:srgbClr val="2E72F2">
                    <a:alpha val="100000"/>
                  </a:srgbClr>
                </a:solidFill>
                <a:latin typeface="Alibaba Sans Heavy" panose="02010800040101010101" pitchFamily="1" charset="-122"/>
                <a:ea typeface="Alibaba Sans Heavy" panose="02010800040101010101" pitchFamily="1" charset="-122"/>
              </a:rPr>
              <a:t>PART.03</a:t>
            </a:r>
            <a:endParaRPr sz="1805" kern="100" spc="0">
              <a:solidFill>
                <a:srgbClr val="2E72F2">
                  <a:alpha val="100000"/>
                </a:srgbClr>
              </a:solidFill>
              <a:latin typeface="Alibaba Sans Heavy" panose="02010800040101010101" pitchFamily="1" charset="-122"/>
              <a:ea typeface="Alibaba Sans Heavy" panose="02010800040101010101" pitchFamily="1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52" y="2474179"/>
            <a:ext cx="724673" cy="724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24" y="-404320"/>
            <a:ext cx="1187456" cy="11874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4" y="241181"/>
            <a:ext cx="662592" cy="550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46" y="1015317"/>
            <a:ext cx="8805966" cy="38850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39" y="1124188"/>
            <a:ext cx="7768986" cy="1344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32" y="2715498"/>
            <a:ext cx="7742646" cy="19543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2402" y="143732"/>
            <a:ext cx="2756589" cy="37290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31000"/>
              </a:lnSpc>
            </a:pPr>
            <a:r>
              <a:rPr sz="1800" kern="100" spc="0">
                <a:solidFill>
                  <a:srgbClr val="3D3D3D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自定义配置项</a:t>
            </a:r>
            <a:endParaRPr sz="1800" kern="100" spc="0">
              <a:solidFill>
                <a:srgbClr val="3D3D3D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Q5MGI5MzI1ZWY3MGNmMDExMjdhMTZmNmZjY2IzNDgifQ==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978</Words>
  <Application>WPS 演示</Application>
  <PresentationFormat/>
  <Paragraphs>102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Alibaba PuHuiTi Heavy</vt:lpstr>
      <vt:lpstr>Alibaba Sans Heavy</vt:lpstr>
      <vt:lpstr>Alibaba Sans</vt:lpstr>
      <vt:lpstr>Noto Sans S Chinese Medium</vt:lpstr>
      <vt:lpstr>Alibaba PuHuiTi Bold</vt:lpstr>
      <vt:lpstr>微软雅黑</vt:lpstr>
      <vt:lpstr>Arial Unicode MS</vt:lpstr>
      <vt:lpstr>Calibri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好心市民</cp:lastModifiedBy>
  <cp:revision>11</cp:revision>
  <dcterms:created xsi:type="dcterms:W3CDTF">2022-07-21T11:08:50Z</dcterms:created>
  <dcterms:modified xsi:type="dcterms:W3CDTF">2022-07-22T06:40:26Z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181803879A734080A6F45499A9315D05</vt:lpwstr>
  </property>
  <property fmtid="{D5CDD505-2E9C-101B-9397-08002B2CF9AE}" pid="3" name="KSOProductBuildVer">
    <vt:lpwstr>2052-11.1.0.11830</vt:lpwstr>
  </property>
</Properties>
</file>